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0" r:id="rId4"/>
    <p:sldId id="265" r:id="rId5"/>
    <p:sldId id="268" r:id="rId6"/>
    <p:sldId id="267" r:id="rId7"/>
    <p:sldId id="269" r:id="rId8"/>
    <p:sldId id="261" r:id="rId9"/>
    <p:sldId id="263" r:id="rId10"/>
    <p:sldId id="270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5/27/2020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5/27/2020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/>
              <a:t>Јасмина Паучковић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5/27/2020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5/27/2020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5/27/2020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5/27/2020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5/27/2020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5/27/2020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5/27/2020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5/27/2020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5/27/2020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5/27/2020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5/27/2020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МОЈЕ ЗДРАВЉЕ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/>
              <a:t>1.разред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33702-3388-4F21-ABFE-71BCA1F79C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Телесно вежбање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27AB9B-77CE-4818-9E26-E8A80DF76F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sr-Cyrl-RS" dirty="0"/>
              <a:t>У школи имате три пута недељно час физичког васпитања. То је минимум вежбања за здрав живот.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99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9647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Данас ћемо учити о: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2602522"/>
            <a:ext cx="9372600" cy="3112477"/>
          </a:xfrm>
        </p:spPr>
        <p:txBody>
          <a:bodyPr/>
          <a:lstStyle/>
          <a:p>
            <a:r>
              <a:rPr lang="sr-Cyrl-RS" dirty="0"/>
              <a:t>Здравом начину живота,</a:t>
            </a:r>
          </a:p>
          <a:p>
            <a:r>
              <a:rPr lang="sr-Cyrl-RS" dirty="0"/>
              <a:t>Здравој исхрани,</a:t>
            </a:r>
          </a:p>
          <a:p>
            <a:r>
              <a:rPr lang="sr-Cyrl-RS" dirty="0"/>
              <a:t>Значају доброг сна и </a:t>
            </a:r>
          </a:p>
          <a:p>
            <a:r>
              <a:rPr lang="sr-Cyrl-RS" dirty="0"/>
              <a:t>Личној хигијени као предуслову доброг здравља.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У здравом телу-здрав дух.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Проучи шта значе ове народне пословице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E644086-1E07-4483-9594-FF05FB7DD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984731"/>
              </p:ext>
            </p:extLst>
          </p:nvPr>
        </p:nvGraphicFramePr>
        <p:xfrm>
          <a:off x="2574388" y="2110154"/>
          <a:ext cx="7614506" cy="2357515"/>
        </p:xfrm>
        <a:graphic>
          <a:graphicData uri="http://schemas.openxmlformats.org/drawingml/2006/table">
            <a:tbl>
              <a:tblPr firstRow="1" firstCol="1" bandRow="1"/>
              <a:tblGrid>
                <a:gridCol w="3807253">
                  <a:extLst>
                    <a:ext uri="{9D8B030D-6E8A-4147-A177-3AD203B41FA5}">
                      <a16:colId xmlns:a16="http://schemas.microsoft.com/office/drawing/2014/main" val="1118821221"/>
                    </a:ext>
                  </a:extLst>
                </a:gridCol>
                <a:gridCol w="3807253">
                  <a:extLst>
                    <a:ext uri="{9D8B030D-6E8A-4147-A177-3AD203B41FA5}">
                      <a16:colId xmlns:a16="http://schemas.microsoft.com/office/drawing/2014/main" val="3073883940"/>
                    </a:ext>
                  </a:extLst>
                </a:gridCol>
              </a:tblGrid>
              <a:tr h="777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090930" algn="l"/>
                        </a:tabLst>
                      </a:pPr>
                      <a:r>
                        <a:rPr lang="sr-Cyrl-R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Кратка вечера, дуг живот.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090930" algn="l"/>
                        </a:tabLst>
                      </a:pPr>
                      <a:r>
                        <a:rPr lang="sr-Cyrl-R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Здравље на уста улази.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683084"/>
                  </a:ext>
                </a:extLst>
              </a:tr>
              <a:tr h="790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090930" algn="l"/>
                        </a:tabLst>
                      </a:pPr>
                      <a:r>
                        <a:rPr lang="sr-Cyrl-R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Чистоћа је пола здравља.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090930" algn="l"/>
                        </a:tabLst>
                      </a:pPr>
                      <a:r>
                        <a:rPr lang="sr-Cyrl-R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Доручкуј као краљ, ручај као принц, а вечерај као просјак.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366251"/>
                  </a:ext>
                </a:extLst>
              </a:tr>
              <a:tr h="790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090930" algn="l"/>
                        </a:tabLst>
                      </a:pPr>
                      <a:r>
                        <a:rPr lang="sr-Cyrl-R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Здрав просјак је срећнији од болесног краља.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090930" algn="l"/>
                        </a:tabLst>
                      </a:pPr>
                      <a:r>
                        <a:rPr lang="sr-Cyrl-R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 пуши, своје здравље руши.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20863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5B14F42D-55E8-4FEC-8EC6-1F81206C2607}"/>
              </a:ext>
            </a:extLst>
          </p:cNvPr>
          <p:cNvSpPr/>
          <p:nvPr/>
        </p:nvSpPr>
        <p:spPr>
          <a:xfrm>
            <a:off x="11732455" y="118168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44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DEC43-0F23-4FAC-899A-27D4D3060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Здрав начин живота подразумева: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8A941-D2C4-4BF0-BA05-C5DCD89BE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7433" y="2321169"/>
            <a:ext cx="8373379" cy="3393830"/>
          </a:xfrm>
        </p:spPr>
        <p:txBody>
          <a:bodyPr/>
          <a:lstStyle/>
          <a:p>
            <a:r>
              <a:rPr lang="sr-Cyrl-RS" dirty="0"/>
              <a:t>Правилну исхрану </a:t>
            </a:r>
          </a:p>
          <a:p>
            <a:r>
              <a:rPr lang="sr-Cyrl-RS" dirty="0"/>
              <a:t>Редован боравак у природи на свежем ваздуху</a:t>
            </a:r>
          </a:p>
          <a:p>
            <a:r>
              <a:rPr lang="sr-Cyrl-RS" dirty="0"/>
              <a:t>Телесне  вежбе</a:t>
            </a:r>
          </a:p>
          <a:p>
            <a:r>
              <a:rPr lang="sr-Cyrl-RS" dirty="0"/>
              <a:t>Довољно сна и одмора</a:t>
            </a:r>
          </a:p>
          <a:p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051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8775" y="814437"/>
            <a:ext cx="6432039" cy="1131813"/>
          </a:xfrm>
        </p:spPr>
        <p:txBody>
          <a:bodyPr>
            <a:normAutofit/>
          </a:bodyPr>
          <a:lstStyle/>
          <a:p>
            <a:r>
              <a:rPr lang="sr-Cyrl-RS" dirty="0"/>
              <a:t>Шта је потребно да радиш у току дана?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2475914"/>
            <a:ext cx="6858000" cy="2858086"/>
          </a:xfrm>
        </p:spPr>
        <p:txBody>
          <a:bodyPr/>
          <a:lstStyle/>
          <a:p>
            <a:r>
              <a:rPr lang="sr-Cyrl-RS" dirty="0"/>
              <a:t>Телесне вежбе</a:t>
            </a:r>
          </a:p>
          <a:p>
            <a:r>
              <a:rPr lang="sr-Cyrl-RS" dirty="0"/>
              <a:t>Да се крећеш (трчиш, шеташ)</a:t>
            </a:r>
          </a:p>
          <a:p>
            <a:r>
              <a:rPr lang="sr-Cyrl-RS" dirty="0"/>
              <a:t>Играш са вршњацима на свежем ваздуху.</a:t>
            </a:r>
          </a:p>
          <a:p>
            <a:r>
              <a:rPr lang="sr-Cyrl-RS"/>
              <a:t>Одржаваш хигијену (тела, одеће, обуће...)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8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A799B-38F3-46E2-AC38-8A00871C6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213" y="318868"/>
            <a:ext cx="9372600" cy="1200416"/>
          </a:xfrm>
        </p:spPr>
        <p:txBody>
          <a:bodyPr/>
          <a:lstStyle/>
          <a:p>
            <a:r>
              <a:rPr lang="sr-Cyrl-RS" dirty="0"/>
              <a:t>Правилна исхрана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E6A14-E880-4DD1-ADFC-C42E9C069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8213" y="2194560"/>
            <a:ext cx="9372600" cy="3520440"/>
          </a:xfrm>
        </p:spPr>
        <p:txBody>
          <a:bodyPr/>
          <a:lstStyle/>
          <a:p>
            <a:pPr marL="45720" indent="0">
              <a:buNone/>
            </a:pPr>
            <a:r>
              <a:rPr lang="sr-Cyrl-RS" dirty="0"/>
              <a:t>Исхрана треба да буде разноврсна и редовна. Када говоримо о редовној исхрани, мислимо на пет правилно распоређених оброка у току дана: доручак, ужина, ручак, ужина и вечера. Веома је важна вода. У току дана треба да попијете најмање 1,5л воде. Слаткише и грицкалице (чипс, смоки...) треба избегавати.</a:t>
            </a:r>
          </a:p>
          <a:p>
            <a:pPr marL="45720" indent="0">
              <a:buNone/>
            </a:pPr>
            <a:r>
              <a:rPr lang="sr-Cyrl-RS" dirty="0"/>
              <a:t>Погледај у свом уџбенику стр.100.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788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Пирамида здраве хране</a:t>
            </a:r>
            <a:endParaRPr lang="en-US" dirty="0"/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00B45E18-8F9B-4A15-AB6D-353C956C22E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742" r="174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r-Cyrl-RS" dirty="0"/>
              <a:t>Шта је потребно твом организму?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49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2124222"/>
            <a:ext cx="9372600" cy="146304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За здрав организам и правилан развој веома је важно да имате довољно сна, бар 8 сати. Требало би да на спавање одлазите најкасније у 22.00.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5401994"/>
            <a:ext cx="4572000" cy="313006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5401994"/>
            <a:ext cx="4572000" cy="313006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01018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63</TotalTime>
  <Words>269</Words>
  <Application>Microsoft Office PowerPoint</Application>
  <PresentationFormat>Widescreen</PresentationFormat>
  <Paragraphs>36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Euphemia</vt:lpstr>
      <vt:lpstr>Times New Roman</vt:lpstr>
      <vt:lpstr>Wingdings</vt:lpstr>
      <vt:lpstr>Children Playing 16x9</vt:lpstr>
      <vt:lpstr>МОЈЕ ЗДРАВЉЕ</vt:lpstr>
      <vt:lpstr>Данас ћемо учити о:</vt:lpstr>
      <vt:lpstr>У здравом телу-здрав дух.</vt:lpstr>
      <vt:lpstr>Проучи шта значе ове народне пословице</vt:lpstr>
      <vt:lpstr>Здрав начин живота подразумева:</vt:lpstr>
      <vt:lpstr>Шта је потребно да радиш у току дана? </vt:lpstr>
      <vt:lpstr>Правилна исхрана</vt:lpstr>
      <vt:lpstr>Пирамида здраве хране</vt:lpstr>
      <vt:lpstr>За здрав организам и правилан развој веома је важно да имате довољно сна, бар 8 сати. Требало би да на спавање одлазите најкасније у 22.00.</vt:lpstr>
      <vt:lpstr>Телесно вежбање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МОЈЕ ЗДРАВЉЕ</dc:title>
  <dc:creator>Jasmina Paučković</dc:creator>
  <cp:lastModifiedBy>Jasmina Paučković</cp:lastModifiedBy>
  <cp:revision>10</cp:revision>
  <dcterms:created xsi:type="dcterms:W3CDTF">2020-05-27T03:56:34Z</dcterms:created>
  <dcterms:modified xsi:type="dcterms:W3CDTF">2020-05-27T15:53:52Z</dcterms:modified>
</cp:coreProperties>
</file>